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31CA-4520-4433-A57F-C58EF203080A}" type="datetimeFigureOut">
              <a:rPr lang="en-US" smtClean="0"/>
              <a:t>9/18/2011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1861-A104-4724-A90A-AC3215536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53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31CA-4520-4433-A57F-C58EF203080A}" type="datetimeFigureOut">
              <a:rPr lang="en-US" smtClean="0"/>
              <a:t>9/18/2011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1861-A104-4724-A90A-AC3215536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3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31CA-4520-4433-A57F-C58EF203080A}" type="datetimeFigureOut">
              <a:rPr lang="en-US" smtClean="0"/>
              <a:t>9/18/2011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1861-A104-4724-A90A-AC3215536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921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31CA-4520-4433-A57F-C58EF203080A}" type="datetimeFigureOut">
              <a:rPr lang="en-US" smtClean="0"/>
              <a:t>9/18/2011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1861-A104-4724-A90A-AC3215536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643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31CA-4520-4433-A57F-C58EF203080A}" type="datetimeFigureOut">
              <a:rPr lang="en-US" smtClean="0"/>
              <a:t>9/18/2011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1861-A104-4724-A90A-AC3215536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76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31CA-4520-4433-A57F-C58EF203080A}" type="datetimeFigureOut">
              <a:rPr lang="en-US" smtClean="0"/>
              <a:t>9/18/2011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1861-A104-4724-A90A-AC3215536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8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31CA-4520-4433-A57F-C58EF203080A}" type="datetimeFigureOut">
              <a:rPr lang="en-US" smtClean="0"/>
              <a:t>9/18/2011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1861-A104-4724-A90A-AC3215536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31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31CA-4520-4433-A57F-C58EF203080A}" type="datetimeFigureOut">
              <a:rPr lang="en-US" smtClean="0"/>
              <a:t>9/18/2011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1861-A104-4724-A90A-AC3215536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64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31CA-4520-4433-A57F-C58EF203080A}" type="datetimeFigureOut">
              <a:rPr lang="en-US" smtClean="0"/>
              <a:t>9/18/2011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1861-A104-4724-A90A-AC3215536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33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31CA-4520-4433-A57F-C58EF203080A}" type="datetimeFigureOut">
              <a:rPr lang="en-US" smtClean="0"/>
              <a:t>9/18/2011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1861-A104-4724-A90A-AC3215536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36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31CA-4520-4433-A57F-C58EF203080A}" type="datetimeFigureOut">
              <a:rPr lang="en-US" smtClean="0"/>
              <a:t>9/18/2011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1861-A104-4724-A90A-AC3215536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22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431CA-4520-4433-A57F-C58EF203080A}" type="datetimeFigureOut">
              <a:rPr lang="en-US" smtClean="0"/>
              <a:t>9/18/2011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71861-A104-4724-A90A-AC3215536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87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Academic Vocabulary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0800000" flipV="1">
            <a:off x="3048000" y="5791200"/>
            <a:ext cx="2286000" cy="609600"/>
          </a:xfrm>
        </p:spPr>
        <p:txBody>
          <a:bodyPr/>
          <a:lstStyle/>
          <a:p>
            <a:r>
              <a:rPr lang="en-US" dirty="0" smtClean="0"/>
              <a:t>Word Lists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429000"/>
            <a:ext cx="3331866" cy="213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499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flag</a:t>
            </a:r>
            <a:endParaRPr lang="en-US" sz="9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036" y="1600200"/>
            <a:ext cx="23876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6000"/>
            <a:ext cx="228600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33429"/>
            <a:ext cx="237172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491903"/>
            <a:ext cx="225742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6186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/>
              <a:t>t</a:t>
            </a:r>
            <a:r>
              <a:rPr lang="en-US" sz="9600" dirty="0" smtClean="0"/>
              <a:t>raffic safety</a:t>
            </a:r>
            <a:endParaRPr lang="en-US" sz="96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1753842"/>
            <a:ext cx="1514476" cy="178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32" y="4715900"/>
            <a:ext cx="1602336" cy="189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2" y="1840565"/>
            <a:ext cx="1495425" cy="1843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2" y="1690687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504458"/>
            <a:ext cx="226695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748645"/>
            <a:ext cx="1905000" cy="181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37494"/>
            <a:ext cx="1877725" cy="162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1468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uppercase</a:t>
            </a:r>
            <a:endParaRPr lang="en-US" sz="96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14537"/>
            <a:ext cx="19431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00200"/>
            <a:ext cx="17430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327" y="2110286"/>
            <a:ext cx="1600200" cy="1863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773" y="4302991"/>
            <a:ext cx="2978727" cy="2258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78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lowercase</a:t>
            </a:r>
            <a:endParaRPr lang="en-US" sz="96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27" y="2743200"/>
            <a:ext cx="208597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81200"/>
            <a:ext cx="3148012" cy="4090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730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addition</a:t>
            </a:r>
            <a:endParaRPr lang="en-US" sz="96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2" y="2538845"/>
            <a:ext cx="193357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400"/>
            <a:ext cx="114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55" y="2195945"/>
            <a:ext cx="408494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3891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burning</a:t>
            </a:r>
            <a:endParaRPr lang="en-US" sz="96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81200"/>
            <a:ext cx="173355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371293"/>
            <a:ext cx="21336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648550"/>
            <a:ext cx="1828800" cy="140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6518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/>
              <a:t>f</a:t>
            </a:r>
            <a:r>
              <a:rPr lang="en-US" sz="9600" dirty="0" smtClean="0"/>
              <a:t>ire safety</a:t>
            </a:r>
            <a:endParaRPr lang="en-US" sz="96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3896534" cy="270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1981200"/>
            <a:ext cx="224790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245" y="4495800"/>
            <a:ext cx="23050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0814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/>
              <a:t>f</a:t>
            </a:r>
            <a:r>
              <a:rPr lang="en-US" sz="9600" dirty="0" smtClean="0"/>
              <a:t>irst name</a:t>
            </a:r>
            <a:endParaRPr lang="en-US" sz="9600" dirty="0"/>
          </a:p>
        </p:txBody>
      </p:sp>
      <p:pic>
        <p:nvPicPr>
          <p:cNvPr id="1026" name="Picture 2" descr="http://t1.gstatic.com/images?q=tbn:ANd9GcRxnLVTTazMy9D2-Igi83bH77nRb-EN3UexGQIQKO0bPneuM-B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708564"/>
            <a:ext cx="2057400" cy="242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31309"/>
            <a:ext cx="1688523" cy="259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152400" y="1562516"/>
            <a:ext cx="1600200" cy="1146048"/>
          </a:xfrm>
          <a:prstGeom prst="wedgeRoundRectCallout">
            <a:avLst>
              <a:gd name="adj1" fmla="val 156224"/>
              <a:gd name="adj2" fmla="val 13291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My name is Kim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6705600" y="1447800"/>
            <a:ext cx="1524000" cy="1300388"/>
          </a:xfrm>
          <a:prstGeom prst="wedgeRoundRectCallout">
            <a:avLst>
              <a:gd name="adj1" fmla="val -88712"/>
              <a:gd name="adj2" fmla="val 1188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My name is Don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298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/>
              <a:t>l</a:t>
            </a:r>
            <a:r>
              <a:rPr lang="en-US" sz="9600" dirty="0" smtClean="0"/>
              <a:t>ast name</a:t>
            </a:r>
            <a:endParaRPr lang="en-US" sz="9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0"/>
            <a:ext cx="19050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86000"/>
            <a:ext cx="1905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8400" y="5257800"/>
            <a:ext cx="1501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Mike </a:t>
            </a:r>
            <a:r>
              <a:rPr lang="en-US" dirty="0" smtClean="0">
                <a:solidFill>
                  <a:srgbClr val="FF0000"/>
                </a:solidFill>
              </a:rPr>
              <a:t>Williams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8400" y="5257800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Jen </a:t>
            </a:r>
            <a:r>
              <a:rPr lang="en-US" dirty="0" smtClean="0">
                <a:solidFill>
                  <a:srgbClr val="FF0000"/>
                </a:solidFill>
              </a:rPr>
              <a:t>Smith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217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number</a:t>
            </a:r>
            <a:endParaRPr lang="en-US" sz="9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074" y="35814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828800"/>
            <a:ext cx="1552575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20574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538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Pledge of Allegiance</a:t>
            </a:r>
            <a:endParaRPr lang="en-US" sz="7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3086100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53566"/>
            <a:ext cx="378054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631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911</a:t>
            </a:r>
            <a:endParaRPr lang="en-US" sz="9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286000"/>
            <a:ext cx="28194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273" y="609600"/>
            <a:ext cx="1295400" cy="2088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781550"/>
            <a:ext cx="2286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927640"/>
            <a:ext cx="2352676" cy="122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673" y="4777034"/>
            <a:ext cx="2514600" cy="1526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957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day</a:t>
            </a:r>
            <a:endParaRPr lang="en-US" sz="9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2667000" cy="310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417152"/>
            <a:ext cx="1447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4387961"/>
            <a:ext cx="201930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73661"/>
            <a:ext cx="21431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4873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alphabet</a:t>
            </a:r>
            <a:endParaRPr lang="en-US" sz="9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04" y="2057400"/>
            <a:ext cx="2371725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2147455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495800"/>
            <a:ext cx="1690255" cy="1690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3678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/>
              <a:t>n</a:t>
            </a:r>
            <a:r>
              <a:rPr lang="en-US" sz="9600" dirty="0" smtClean="0"/>
              <a:t>umber line</a:t>
            </a:r>
            <a:endParaRPr lang="en-US" sz="96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343150"/>
            <a:ext cx="53340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364" y="4191000"/>
            <a:ext cx="53340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388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38</Words>
  <Application>Microsoft Office PowerPoint</Application>
  <PresentationFormat>On-screen Show (4:3)</PresentationFormat>
  <Paragraphs>21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Academic Vocabulary</vt:lpstr>
      <vt:lpstr>first name</vt:lpstr>
      <vt:lpstr>last name</vt:lpstr>
      <vt:lpstr>number</vt:lpstr>
      <vt:lpstr>Pledge of Allegiance</vt:lpstr>
      <vt:lpstr>911</vt:lpstr>
      <vt:lpstr>day</vt:lpstr>
      <vt:lpstr>alphabet</vt:lpstr>
      <vt:lpstr>number line</vt:lpstr>
      <vt:lpstr>flag</vt:lpstr>
      <vt:lpstr>traffic safety</vt:lpstr>
      <vt:lpstr>uppercase</vt:lpstr>
      <vt:lpstr>lowercase</vt:lpstr>
      <vt:lpstr>addition</vt:lpstr>
      <vt:lpstr>burning</vt:lpstr>
      <vt:lpstr>fire safety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Vocabulary</dc:title>
  <dc:creator>Sheri</dc:creator>
  <cp:lastModifiedBy>Sheri</cp:lastModifiedBy>
  <cp:revision>13</cp:revision>
  <dcterms:created xsi:type="dcterms:W3CDTF">2011-09-18T21:14:28Z</dcterms:created>
  <dcterms:modified xsi:type="dcterms:W3CDTF">2011-09-18T21:55:03Z</dcterms:modified>
</cp:coreProperties>
</file>